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426B965-EEFC-4D06-A5DE-3B1E677B998F}" type="datetimeFigureOut">
              <a:rPr lang="en-US" smtClean="0"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AA698FE-0AFA-4FB4-BFC9-157651A19EE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114" y="533400"/>
            <a:ext cx="4430486" cy="426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l"/>
            <a:r>
              <a:rPr lang="en-US" sz="6000" dirty="0" smtClean="0"/>
              <a:t>The World According</a:t>
            </a:r>
            <a:br>
              <a:rPr lang="en-US" sz="6000" dirty="0" smtClean="0"/>
            </a:br>
            <a:r>
              <a:rPr lang="en-US" sz="6000" dirty="0" smtClean="0"/>
              <a:t>to Bertrand Russell</a:t>
            </a:r>
            <a:endParaRPr lang="en-US" sz="6000" dirty="0"/>
          </a:p>
        </p:txBody>
      </p:sp>
      <p:pic>
        <p:nvPicPr>
          <p:cNvPr id="1026" name="Picture 2" descr="https://wellspentjourney.files.wordpress.com/2012/11/brussel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6" r="53487"/>
          <a:stretch/>
        </p:blipFill>
        <p:spPr bwMode="auto">
          <a:xfrm>
            <a:off x="4495800" y="409575"/>
            <a:ext cx="4209596" cy="4772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57912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Practicing a Bird’s Eye-view or Generalist’s Approach to Making Meaning 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61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581400"/>
            <a:ext cx="8229600" cy="1600200"/>
          </a:xfrm>
        </p:spPr>
        <p:txBody>
          <a:bodyPr/>
          <a:lstStyle/>
          <a:p>
            <a:r>
              <a:rPr lang="en-US" dirty="0">
                <a:effectLst/>
              </a:rPr>
              <a:t>“The trouble with the world is that the stupid are cocksure and the intelligent are full of doubt.”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1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581400"/>
            <a:ext cx="8229600" cy="1600200"/>
          </a:xfrm>
        </p:spPr>
        <p:txBody>
          <a:bodyPr/>
          <a:lstStyle/>
          <a:p>
            <a:r>
              <a:rPr lang="en-US" dirty="0">
                <a:effectLst/>
              </a:rPr>
              <a:t>“In all affairs it's a healthy thing now and then to hang a question mark on the things you have long taken for granted.”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4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962400"/>
            <a:ext cx="8229600" cy="1600200"/>
          </a:xfrm>
        </p:spPr>
        <p:txBody>
          <a:bodyPr/>
          <a:lstStyle/>
          <a:p>
            <a:r>
              <a:rPr lang="en-US" dirty="0" smtClean="0">
                <a:effectLst/>
              </a:rPr>
              <a:t>“I </a:t>
            </a:r>
            <a:r>
              <a:rPr lang="en-US" dirty="0">
                <a:effectLst/>
              </a:rPr>
              <a:t>remain convinced that obstinate addiction to ordinary language in our private thoughts is one of the main obstacles to progress in philosophy</a:t>
            </a:r>
            <a:r>
              <a:rPr lang="en-US" dirty="0" smtClean="0">
                <a:effectLst/>
              </a:rPr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45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</TotalTime>
  <Words>86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Executive</vt:lpstr>
      <vt:lpstr>The World According to Bertrand Russell</vt:lpstr>
      <vt:lpstr>“The trouble with the world is that the stupid are cocksure and the intelligent are full of doubt.”</vt:lpstr>
      <vt:lpstr>“In all affairs it's a healthy thing now and then to hang a question mark on the things you have long taken for granted.” </vt:lpstr>
      <vt:lpstr>“I remain convinced that obstinate addiction to ordinary language in our private thoughts is one of the main obstacles to progress in philosophy.”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World According to Bertrand Russell</dc:title>
  <dc:creator>90210</dc:creator>
  <cp:lastModifiedBy>90210</cp:lastModifiedBy>
  <cp:revision>6</cp:revision>
  <dcterms:created xsi:type="dcterms:W3CDTF">2014-05-30T03:26:57Z</dcterms:created>
  <dcterms:modified xsi:type="dcterms:W3CDTF">2014-05-30T03:41:51Z</dcterms:modified>
</cp:coreProperties>
</file>